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72" r:id="rId6"/>
    <p:sldId id="258" r:id="rId7"/>
    <p:sldId id="273" r:id="rId8"/>
    <p:sldId id="274" r:id="rId9"/>
    <p:sldId id="259" r:id="rId10"/>
    <p:sldId id="260" r:id="rId11"/>
    <p:sldId id="261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4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D7308-12FA-45A9-8297-9DBDA3BFBA46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3A069-190A-46F8-8861-CA8C5636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6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3A069-190A-46F8-8861-CA8C563685A8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DAFF-724E-4742-B596-33C11408226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2F25-3053-402E-8682-13A9E4FBA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DAFF-724E-4742-B596-33C11408226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2F25-3053-402E-8682-13A9E4FBA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DAFF-724E-4742-B596-33C11408226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2F25-3053-402E-8682-13A9E4FBA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DAFF-724E-4742-B596-33C11408226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2F25-3053-402E-8682-13A9E4FBA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DAFF-724E-4742-B596-33C11408226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2F25-3053-402E-8682-13A9E4FBA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DAFF-724E-4742-B596-33C11408226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2F25-3053-402E-8682-13A9E4FBA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DAFF-724E-4742-B596-33C11408226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2F25-3053-402E-8682-13A9E4FBA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DAFF-724E-4742-B596-33C11408226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2F25-3053-402E-8682-13A9E4FBA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DAFF-724E-4742-B596-33C11408226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2F25-3053-402E-8682-13A9E4FBA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DAFF-724E-4742-B596-33C11408226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2F25-3053-402E-8682-13A9E4FBA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DAFF-724E-4742-B596-33C11408226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2F25-3053-402E-8682-13A9E4FBA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>
                <a:alpha val="68000"/>
              </a:srgb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4DAFF-724E-4742-B596-33C11408226A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12F25-3053-402E-8682-13A9E4FBA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7.xml"/><Relationship Id="rId3" Type="http://schemas.openxmlformats.org/officeDocument/2006/relationships/slide" Target="slide6.xml"/><Relationship Id="rId7" Type="http://schemas.openxmlformats.org/officeDocument/2006/relationships/slide" Target="slide16.xml"/><Relationship Id="rId12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1.xml"/><Relationship Id="rId11" Type="http://schemas.openxmlformats.org/officeDocument/2006/relationships/slide" Target="slide12.xml"/><Relationship Id="rId5" Type="http://schemas.openxmlformats.org/officeDocument/2006/relationships/slide" Target="slide14.xml"/><Relationship Id="rId15" Type="http://schemas.openxmlformats.org/officeDocument/2006/relationships/image" Target="../media/image5.jpeg"/><Relationship Id="rId10" Type="http://schemas.openxmlformats.org/officeDocument/2006/relationships/slide" Target="slide10.xml"/><Relationship Id="rId4" Type="http://schemas.openxmlformats.org/officeDocument/2006/relationships/slide" Target="slide13.xml"/><Relationship Id="rId9" Type="http://schemas.openxmlformats.org/officeDocument/2006/relationships/slide" Target="slide9.xml"/><Relationship Id="rId1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http://www.odcpl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"/>
          </a:blip>
          <a:srcRect/>
          <a:stretch>
            <a:fillRect/>
          </a:stretch>
        </p:blipFill>
        <p:spPr bwMode="auto">
          <a:xfrm>
            <a:off x="120649" y="1066800"/>
            <a:ext cx="9023351" cy="410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-9524"/>
            <a:ext cx="464820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4"/>
            <a:ext cx="4495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 rot="20734920">
            <a:off x="1007778" y="1826789"/>
            <a:ext cx="34147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Welcome to </a:t>
            </a:r>
          </a:p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the Library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 rot="1227752">
            <a:off x="4640778" y="2456985"/>
            <a:ext cx="378821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Terrace Manor </a:t>
            </a:r>
          </a:p>
          <a:p>
            <a:pPr algn="ctr"/>
            <a:r>
              <a:rPr lang="en-US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Elementary School </a:t>
            </a:r>
            <a:endParaRPr lang="en-US" sz="32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3128" y="1524000"/>
            <a:ext cx="5741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pyrus" pitchFamily="66" charset="0"/>
              </a:rPr>
              <a:t>at</a:t>
            </a:r>
            <a:endParaRPr lang="en-US" sz="28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4864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pyrus" pitchFamily="66" charset="0"/>
              </a:rPr>
              <a:t>Jennifer Adams</a:t>
            </a:r>
          </a:p>
          <a:p>
            <a:r>
              <a:rPr lang="en-US" dirty="0" smtClean="0">
                <a:latin typeface="Papyrus" pitchFamily="66" charset="0"/>
              </a:rPr>
              <a:t>EDIT 6263</a:t>
            </a:r>
          </a:p>
          <a:p>
            <a:r>
              <a:rPr lang="en-US" dirty="0" smtClean="0">
                <a:latin typeface="Papyrus" pitchFamily="66" charset="0"/>
              </a:rPr>
              <a:t>December 2, 2010</a:t>
            </a:r>
          </a:p>
          <a:p>
            <a:r>
              <a:rPr lang="en-US" dirty="0" smtClean="0">
                <a:latin typeface="Papyrus" pitchFamily="66" charset="0"/>
              </a:rPr>
              <a:t>School Library Orientation</a:t>
            </a:r>
            <a:endParaRPr lang="en-US" dirty="0"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1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828800"/>
            <a:ext cx="6705600" cy="5029200"/>
          </a:xfrm>
          <a:prstGeom prst="rect">
            <a:avLst/>
          </a:prstGeom>
        </p:spPr>
      </p:pic>
      <p:pic>
        <p:nvPicPr>
          <p:cNvPr id="4" name="Picture 3" descr="DSC01091.JPG"/>
          <p:cNvPicPr>
            <a:picLocks noChangeAspect="1"/>
          </p:cNvPicPr>
          <p:nvPr/>
        </p:nvPicPr>
        <p:blipFill>
          <a:blip r:embed="rId3" cstate="print"/>
          <a:srcRect l="28333" t="13333" r="20000" b="31111"/>
          <a:stretch>
            <a:fillRect/>
          </a:stretch>
        </p:blipFill>
        <p:spPr>
          <a:xfrm rot="20053777">
            <a:off x="306962" y="433332"/>
            <a:ext cx="2444345" cy="19712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717914">
            <a:off x="1261651" y="1122713"/>
            <a:ext cx="8686800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pyrus" pitchFamily="66" charset="0"/>
              </a:rPr>
              <a:t>Use the general and subject encyclopedia </a:t>
            </a:r>
          </a:p>
          <a:p>
            <a:pPr algn="ctr"/>
            <a:r>
              <a:rPr lang="en-US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pyrus" pitchFamily="66" charset="0"/>
              </a:rPr>
              <a:t>to search for answers. </a:t>
            </a:r>
            <a:endParaRPr lang="en-US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Papyrus" pitchFamily="66" charset="0"/>
            </a:endParaRPr>
          </a:p>
        </p:txBody>
      </p:sp>
      <p:pic>
        <p:nvPicPr>
          <p:cNvPr id="6" name="Picture 5" descr="imagesCAV918D0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5562600"/>
            <a:ext cx="878463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1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286000"/>
            <a:ext cx="60960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983363">
            <a:off x="477770" y="995326"/>
            <a:ext cx="47692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Papyrus" pitchFamily="66" charset="0"/>
              </a:rPr>
              <a:t>Use the computers to look </a:t>
            </a:r>
          </a:p>
          <a:p>
            <a:pPr algn="ctr"/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Papyrus" pitchFamily="66" charset="0"/>
              </a:rPr>
              <a:t>for a book in our library or </a:t>
            </a:r>
          </a:p>
          <a:p>
            <a:pPr algn="ctr"/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Papyrus" pitchFamily="66" charset="0"/>
              </a:rPr>
              <a:t>Research online. 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Papyrus" pitchFamily="66" charset="0"/>
            </a:endParaRPr>
          </a:p>
        </p:txBody>
      </p:sp>
      <p:pic>
        <p:nvPicPr>
          <p:cNvPr id="5" name="Picture 4" descr="imagesCAV918D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5562600"/>
            <a:ext cx="878463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10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781050" y="1390650"/>
            <a:ext cx="6248400" cy="4686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832227">
            <a:off x="4574096" y="914400"/>
            <a:ext cx="479650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75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Papyrus" pitchFamily="66" charset="0"/>
              </a:rPr>
              <a:t>Check out </a:t>
            </a:r>
          </a:p>
          <a:p>
            <a:pPr algn="ctr"/>
            <a:r>
              <a:rPr lang="en-US" sz="5400" b="1" dirty="0" smtClean="0">
                <a:ln w="24500" cmpd="dbl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75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Papyrus" pitchFamily="66" charset="0"/>
              </a:rPr>
              <a:t>The </a:t>
            </a:r>
          </a:p>
          <a:p>
            <a:pPr algn="ctr"/>
            <a:r>
              <a:rPr lang="en-US" sz="5400" b="1" dirty="0" smtClean="0">
                <a:ln w="24500" cmpd="dbl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75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Papyrus" pitchFamily="66" charset="0"/>
              </a:rPr>
              <a:t>TMES News</a:t>
            </a:r>
          </a:p>
          <a:p>
            <a:pPr algn="ctr"/>
            <a:r>
              <a:rPr lang="en-US" sz="5400" b="1" dirty="0" smtClean="0">
                <a:ln w="24500" cmpd="dbl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75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Papyrus" pitchFamily="66" charset="0"/>
              </a:rPr>
              <a:t>Room</a:t>
            </a:r>
            <a:r>
              <a:rPr lang="en-US" sz="5400" b="1" dirty="0" smtClean="0">
                <a:ln w="24500" cmpd="dbl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75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 </a:t>
            </a:r>
            <a:endParaRPr lang="en-US" sz="5400" b="1" spc="50" dirty="0">
              <a:ln w="24500" cmpd="dbl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>
                  <a:lumMod val="75000"/>
                </a:schemeClr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pic>
        <p:nvPicPr>
          <p:cNvPr id="5" name="Picture 4" descr="imagesCAV918D0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00" y="5715000"/>
            <a:ext cx="878463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10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685800" y="685800"/>
            <a:ext cx="5486400" cy="411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47118" y="4495800"/>
            <a:ext cx="499688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Papyrus" pitchFamily="66" charset="0"/>
              </a:rPr>
              <a:t>Explore the world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Papyrus" pitchFamily="66" charset="0"/>
              </a:rPr>
              <a:t>o</a:t>
            </a:r>
            <a:r>
              <a:rPr lang="en-US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Papyrus" pitchFamily="66" charset="0"/>
              </a:rPr>
              <a:t>f videos at your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Papyrus" pitchFamily="66" charset="0"/>
              </a:rPr>
              <a:t>teacher’s fingertips. </a:t>
            </a:r>
            <a:endParaRPr lang="en-US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Papyrus" pitchFamily="66" charset="0"/>
            </a:endParaRPr>
          </a:p>
        </p:txBody>
      </p:sp>
      <p:pic>
        <p:nvPicPr>
          <p:cNvPr id="5" name="Picture 4" descr="imagesCAV918D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5715000"/>
            <a:ext cx="878463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10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00200"/>
            <a:ext cx="6096000" cy="4572000"/>
          </a:xfrm>
          <a:prstGeom prst="rect">
            <a:avLst/>
          </a:prstGeom>
        </p:spPr>
      </p:pic>
      <p:pic>
        <p:nvPicPr>
          <p:cNvPr id="4" name="Picture 3" descr="imagesCAV918D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5562600"/>
            <a:ext cx="878463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762000"/>
            <a:ext cx="9429183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Papyrus" pitchFamily="66" charset="0"/>
              </a:rPr>
              <a:t>Check out all your latest finds at the check-out desk. </a:t>
            </a:r>
            <a:endParaRPr lang="en-US" sz="3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1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04800" y="1371600"/>
            <a:ext cx="5486400" cy="4114800"/>
          </a:xfrm>
          <a:prstGeom prst="rect">
            <a:avLst/>
          </a:prstGeom>
        </p:spPr>
      </p:pic>
      <p:pic>
        <p:nvPicPr>
          <p:cNvPr id="4" name="Picture 3" descr="imagesCAV918D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5638800"/>
            <a:ext cx="878463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799915" y="838200"/>
            <a:ext cx="3959738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Papyrus" pitchFamily="66" charset="0"/>
              </a:rPr>
              <a:t>When not at the </a:t>
            </a:r>
          </a:p>
          <a:p>
            <a:pPr algn="ctr"/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Papyrus" pitchFamily="66" charset="0"/>
              </a:rPr>
              <a:t>check-out desk,</a:t>
            </a:r>
          </a:p>
          <a:p>
            <a:pPr algn="ctr"/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Papyrus" pitchFamily="66" charset="0"/>
              </a:rPr>
              <a:t> this is where you </a:t>
            </a:r>
          </a:p>
          <a:p>
            <a:pPr algn="ctr"/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Papyrus" pitchFamily="66" charset="0"/>
              </a:rPr>
              <a:t>will find Mrs. Travis. 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1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00200"/>
            <a:ext cx="6096000" cy="4572000"/>
          </a:xfrm>
          <a:prstGeom prst="rect">
            <a:avLst/>
          </a:prstGeom>
        </p:spPr>
      </p:pic>
      <p:pic>
        <p:nvPicPr>
          <p:cNvPr id="4" name="Picture 3" descr="imagesCAV918D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5562600"/>
            <a:ext cx="878463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For  the younger grades, your teacher </a:t>
            </a:r>
          </a:p>
          <a:p>
            <a:pPr algn="ctr"/>
            <a:r>
              <a:rPr lang="en-U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itchFamily="66" charset="0"/>
              </a:rPr>
              <a:t>can sign up your class for story time. </a:t>
            </a:r>
            <a:endParaRPr lang="en-US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Important Information 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4724400" cy="2392366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 smtClean="0">
              <a:latin typeface="Papyrus" pitchFamily="66" charset="0"/>
            </a:endParaRPr>
          </a:p>
          <a:p>
            <a:pPr lvl="1">
              <a:buNone/>
            </a:pPr>
            <a:endParaRPr lang="en-US" dirty="0" smtClean="0">
              <a:latin typeface="Papyrus" pitchFamily="66" charset="0"/>
            </a:endParaRPr>
          </a:p>
          <a:p>
            <a:pPr lvl="1"/>
            <a:endParaRPr lang="en-US" dirty="0" smtClean="0">
              <a:latin typeface="Papyrus" pitchFamily="66" charset="0"/>
            </a:endParaRPr>
          </a:p>
          <a:p>
            <a:pPr lvl="1">
              <a:buNone/>
            </a:pPr>
            <a:endParaRPr lang="en-US" dirty="0" smtClean="0">
              <a:latin typeface="Papyrus" pitchFamily="66" charset="0"/>
            </a:endParaRPr>
          </a:p>
        </p:txBody>
      </p:sp>
      <p:pic>
        <p:nvPicPr>
          <p:cNvPr id="4" name="Picture 3" descr="Trav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057400"/>
            <a:ext cx="30480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24384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Papyrus" pitchFamily="66" charset="0"/>
              </a:rPr>
              <a:t>Media Specialist </a:t>
            </a:r>
          </a:p>
          <a:p>
            <a:pPr lvl="1"/>
            <a:r>
              <a:rPr lang="en-US" sz="2800" dirty="0" smtClean="0">
                <a:latin typeface="Papyrus" pitchFamily="66" charset="0"/>
              </a:rPr>
              <a:t>LaTonya Travis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53340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Papyrus" pitchFamily="66" charset="0"/>
              </a:rPr>
              <a:t>Media Assistant</a:t>
            </a:r>
          </a:p>
          <a:p>
            <a:pPr lvl="1"/>
            <a:r>
              <a:rPr lang="en-US" sz="2800" dirty="0" smtClean="0">
                <a:latin typeface="Papyrus" pitchFamily="66" charset="0"/>
              </a:rPr>
              <a:t>Ms. Lanham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5334000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>
                <a:latin typeface="Papyrus" pitchFamily="66" charset="0"/>
              </a:rPr>
              <a:t>Hours of Operations</a:t>
            </a:r>
          </a:p>
          <a:p>
            <a:pPr lvl="1">
              <a:buNone/>
            </a:pPr>
            <a:r>
              <a:rPr lang="en-US" sz="2800" dirty="0" smtClean="0">
                <a:latin typeface="Papyrus" pitchFamily="66" charset="0"/>
              </a:rPr>
              <a:t>8:15a.m. till 4:00p.m.</a:t>
            </a:r>
            <a:endParaRPr lang="en-US" sz="2800" dirty="0"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Papyrus" pitchFamily="66" charset="0"/>
              </a:rPr>
              <a:t>Come on in and join us in  the Library. To begin your </a:t>
            </a:r>
            <a:b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Papyrus" pitchFamily="66" charset="0"/>
              </a:rPr>
            </a:b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Papyrus" pitchFamily="66" charset="0"/>
              </a:rPr>
              <a:t>tour click  on any section. </a:t>
            </a:r>
            <a:endParaRPr lang="en-US" sz="23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Papyrus" pitchFamily="66" charset="0"/>
            </a:endParaRPr>
          </a:p>
        </p:txBody>
      </p:sp>
      <p:pic>
        <p:nvPicPr>
          <p:cNvPr id="15" name="Picture 14" descr="Library Layou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990600"/>
            <a:ext cx="7656214" cy="5274636"/>
          </a:xfrm>
          <a:prstGeom prst="rect">
            <a:avLst/>
          </a:prstGeom>
        </p:spPr>
      </p:pic>
      <p:sp>
        <p:nvSpPr>
          <p:cNvPr id="5" name="Lightning Bolt 4">
            <a:hlinkClick r:id="rId3" action="ppaction://hlinksldjump"/>
          </p:cNvPr>
          <p:cNvSpPr/>
          <p:nvPr/>
        </p:nvSpPr>
        <p:spPr>
          <a:xfrm>
            <a:off x="7772400" y="3352800"/>
            <a:ext cx="228600" cy="228600"/>
          </a:xfrm>
          <a:prstGeom prst="lightningBol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ghtning Bolt 5">
            <a:hlinkClick r:id="rId4" action="ppaction://hlinksldjump"/>
          </p:cNvPr>
          <p:cNvSpPr/>
          <p:nvPr/>
        </p:nvSpPr>
        <p:spPr>
          <a:xfrm>
            <a:off x="5029200" y="1295400"/>
            <a:ext cx="228600" cy="228600"/>
          </a:xfrm>
          <a:prstGeom prst="lightningBol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ghtning Bolt 6">
            <a:hlinkClick r:id="rId5" action="ppaction://hlinksldjump"/>
          </p:cNvPr>
          <p:cNvSpPr/>
          <p:nvPr/>
        </p:nvSpPr>
        <p:spPr>
          <a:xfrm>
            <a:off x="2895600" y="2209800"/>
            <a:ext cx="228600" cy="228600"/>
          </a:xfrm>
          <a:prstGeom prst="lightningBol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ghtning Bolt 7">
            <a:hlinkClick r:id="rId6" action="ppaction://hlinksldjump"/>
          </p:cNvPr>
          <p:cNvSpPr/>
          <p:nvPr/>
        </p:nvSpPr>
        <p:spPr>
          <a:xfrm>
            <a:off x="4114800" y="4114800"/>
            <a:ext cx="228600" cy="228600"/>
          </a:xfrm>
          <a:prstGeom prst="lightningBol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ghtning Bolt 8">
            <a:hlinkClick r:id="rId7" action="ppaction://hlinksldjump"/>
          </p:cNvPr>
          <p:cNvSpPr/>
          <p:nvPr/>
        </p:nvSpPr>
        <p:spPr>
          <a:xfrm>
            <a:off x="1143000" y="5257800"/>
            <a:ext cx="228600" cy="228600"/>
          </a:xfrm>
          <a:prstGeom prst="lightningBol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ghtning Bolt 9">
            <a:hlinkClick r:id="rId8" action="ppaction://hlinksldjump"/>
          </p:cNvPr>
          <p:cNvSpPr/>
          <p:nvPr/>
        </p:nvSpPr>
        <p:spPr>
          <a:xfrm>
            <a:off x="5486400" y="5638800"/>
            <a:ext cx="228600" cy="228600"/>
          </a:xfrm>
          <a:prstGeom prst="lightningBol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ghtning Bolt 10">
            <a:hlinkClick r:id="rId9" action="ppaction://hlinksldjump"/>
          </p:cNvPr>
          <p:cNvSpPr/>
          <p:nvPr/>
        </p:nvSpPr>
        <p:spPr>
          <a:xfrm>
            <a:off x="2057400" y="3733800"/>
            <a:ext cx="228600" cy="228600"/>
          </a:xfrm>
          <a:prstGeom prst="lightningBol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ghtning Bolt 11">
            <a:hlinkClick r:id="rId10" action="ppaction://hlinksldjump"/>
          </p:cNvPr>
          <p:cNvSpPr/>
          <p:nvPr/>
        </p:nvSpPr>
        <p:spPr>
          <a:xfrm>
            <a:off x="3276600" y="3657600"/>
            <a:ext cx="228600" cy="228600"/>
          </a:xfrm>
          <a:prstGeom prst="lightningBol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ghtning Bolt 12">
            <a:hlinkClick r:id="rId11" action="ppaction://hlinksldjump"/>
          </p:cNvPr>
          <p:cNvSpPr/>
          <p:nvPr/>
        </p:nvSpPr>
        <p:spPr>
          <a:xfrm>
            <a:off x="7543800" y="1828800"/>
            <a:ext cx="228600" cy="228600"/>
          </a:xfrm>
          <a:prstGeom prst="lightningBol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ghtning Bolt 13">
            <a:hlinkClick r:id="rId12" action="ppaction://hlinksldjump"/>
          </p:cNvPr>
          <p:cNvSpPr/>
          <p:nvPr/>
        </p:nvSpPr>
        <p:spPr>
          <a:xfrm>
            <a:off x="1600200" y="2057400"/>
            <a:ext cx="228600" cy="228600"/>
          </a:xfrm>
          <a:prstGeom prst="lightningBol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ightning Bolt 15">
            <a:hlinkClick r:id="rId13" action="ppaction://hlinksldjump"/>
          </p:cNvPr>
          <p:cNvSpPr/>
          <p:nvPr/>
        </p:nvSpPr>
        <p:spPr>
          <a:xfrm>
            <a:off x="6019800" y="4343400"/>
            <a:ext cx="228600" cy="228600"/>
          </a:xfrm>
          <a:prstGeom prst="lightningBol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imagesCAV918D0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1000" y="6248400"/>
            <a:ext cx="457200" cy="4759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914400" y="6324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pyrus" pitchFamily="66" charset="0"/>
              </a:rPr>
              <a:t>Just click on the arrows to return to this page. </a:t>
            </a:r>
            <a:endParaRPr lang="en-US" dirty="0"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ooks-clipar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457200" y="0"/>
            <a:ext cx="8229600" cy="5486400"/>
          </a:xfrm>
          <a:effectLst>
            <a:softEdge rad="317500"/>
          </a:effectLst>
        </p:spPr>
      </p:pic>
      <p:sp>
        <p:nvSpPr>
          <p:cNvPr id="7" name="Rectangle 6"/>
          <p:cNvSpPr/>
          <p:nvPr/>
        </p:nvSpPr>
        <p:spPr>
          <a:xfrm>
            <a:off x="304800" y="4343400"/>
            <a:ext cx="86677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Papyrus" pitchFamily="66" charset="0"/>
              </a:rPr>
              <a:t>Thanks for Visiting. </a:t>
            </a:r>
          </a:p>
          <a:p>
            <a:pPr algn="ctr"/>
            <a:r>
              <a:rPr lang="en-US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Papyrus" pitchFamily="66" charset="0"/>
              </a:rPr>
              <a:t>You come back and see us now!!!</a:t>
            </a:r>
            <a:endParaRPr lang="en-US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Papyrus" pitchFamily="66" charset="0"/>
            </a:endParaRPr>
          </a:p>
        </p:txBody>
      </p:sp>
      <p:sp>
        <p:nvSpPr>
          <p:cNvPr id="8" name="5-Point Star 7">
            <a:hlinkClick r:id="rId3" action="ppaction://hlinksldjump"/>
          </p:cNvPr>
          <p:cNvSpPr/>
          <p:nvPr/>
        </p:nvSpPr>
        <p:spPr>
          <a:xfrm>
            <a:off x="8001000" y="4724400"/>
            <a:ext cx="2286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pyrus" pitchFamily="66" charset="0"/>
              </a:rPr>
              <a:t>Bibliography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</a:t>
            </a:r>
            <a:r>
              <a:rPr lang="en-US" dirty="0" smtClean="0">
                <a:latin typeface="Papyrus" pitchFamily="66" charset="0"/>
              </a:rPr>
              <a:t>Image retrieved from Google images on              December 2, 2010. Which in turn sent me to </a:t>
            </a:r>
          </a:p>
          <a:p>
            <a:pPr>
              <a:buNone/>
            </a:pPr>
            <a:r>
              <a:rPr lang="en-US" dirty="0" smtClean="0">
                <a:latin typeface="Papyrus" pitchFamily="66" charset="0"/>
                <a:hlinkClick r:id="rId2"/>
              </a:rPr>
              <a:t>http://www.odcpl.com/</a:t>
            </a:r>
            <a:r>
              <a:rPr lang="en-US" dirty="0" smtClean="0">
                <a:latin typeface="Papyrus" pitchFamily="66" charset="0"/>
              </a:rPr>
              <a:t> 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762000" y="1600200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agesCAV918D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657600"/>
            <a:ext cx="658847" cy="685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143000" y="3352800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Papyrus" pitchFamily="66" charset="0"/>
              </a:rPr>
              <a:t>Image retrieved from Google Images on December 2, 2010.  Website Google retrieved from was a dead link. . </a:t>
            </a:r>
            <a:endParaRPr lang="en-US" sz="3000" dirty="0"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10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00200"/>
            <a:ext cx="6096000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152400"/>
            <a:ext cx="7492756" cy="10097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Come visit our Fiction section and see where a book can take you !!!</a:t>
            </a:r>
            <a:endParaRPr lang="en-US" sz="2000" b="1" cap="none" spc="0" dirty="0">
              <a:ln w="11430"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 descr="imagesCAV918D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1" y="5181600"/>
            <a:ext cx="878463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10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00200"/>
            <a:ext cx="6096000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28600" y="1295400"/>
            <a:ext cx="10306925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If you are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sweatin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’ some classes 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pyrus" pitchFamily="66" charset="0"/>
              </a:rPr>
              <a:t>come cool off with us. 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6" name="Picture 5" descr="imagesCAV918D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5562600"/>
            <a:ext cx="878463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1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066800"/>
            <a:ext cx="60960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4835" y="609600"/>
            <a:ext cx="7154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Papyrus" pitchFamily="66" charset="0"/>
              </a:rPr>
              <a:t>Is Math a curse to you?  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Papyru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065633" y="4267200"/>
            <a:ext cx="112752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Papyrus" pitchFamily="66" charset="0"/>
              </a:rPr>
              <a:t>Come check out some other famous 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Papyrus" pitchFamily="66" charset="0"/>
              </a:rPr>
              <a:t>people who might feel that same way. 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Papyrus" pitchFamily="66" charset="0"/>
            </a:endParaRPr>
          </a:p>
        </p:txBody>
      </p:sp>
      <p:pic>
        <p:nvPicPr>
          <p:cNvPr id="6" name="Picture 5" descr="imagesCAV918D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410200"/>
            <a:ext cx="878463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10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219200"/>
            <a:ext cx="60960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914400"/>
            <a:ext cx="81274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Papyrus" pitchFamily="66" charset="0"/>
              </a:rPr>
              <a:t>Our reference section is here for your</a:t>
            </a:r>
          </a:p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apyrus" pitchFamily="66" charset="0"/>
              </a:rPr>
              <a:t>use. 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Papyru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562600"/>
            <a:ext cx="8182945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Papyrus" pitchFamily="66" charset="0"/>
              </a:rPr>
              <a:t>But, it cannot leave the library. 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Papyrus" pitchFamily="66" charset="0"/>
            </a:endParaRPr>
          </a:p>
        </p:txBody>
      </p:sp>
      <p:pic>
        <p:nvPicPr>
          <p:cNvPr id="6" name="Picture 5" descr="imagesCAV918D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4572000"/>
            <a:ext cx="878463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Props1.xml><?xml version="1.0" encoding="utf-8"?>
<ds:datastoreItem xmlns:ds="http://schemas.openxmlformats.org/officeDocument/2006/customXml" ds:itemID="{25E71D10-64C3-46F0-8DB9-57E72AB1BF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8DA248-6693-4E06-A2F1-20FAE5BD9B7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7E4839E-34E2-49B3-8A4A-BACABDD7E51D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books ppt template</Template>
  <TotalTime>241</TotalTime>
  <Words>273</Words>
  <Application>Microsoft Office PowerPoint</Application>
  <PresentationFormat>On-screen Show (4:3)</PresentationFormat>
  <Paragraphs>55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books ppt template</vt:lpstr>
      <vt:lpstr>PowerPoint Presentation</vt:lpstr>
      <vt:lpstr>Important Information </vt:lpstr>
      <vt:lpstr>Come on in and join us in  the Library. To begin your  tour click  on any section. </vt:lpstr>
      <vt:lpstr>PowerPoint Presentation</vt:lpstr>
      <vt:lpstr>Bibliography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</dc:creator>
  <cp:lastModifiedBy>Jennifer</cp:lastModifiedBy>
  <cp:revision>40</cp:revision>
  <dcterms:created xsi:type="dcterms:W3CDTF">2010-12-01T00:59:05Z</dcterms:created>
  <dcterms:modified xsi:type="dcterms:W3CDTF">2013-04-29T23:14:34Z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TC300032019990</vt:lpwstr>
  </property>
</Properties>
</file>